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55" r:id="rId122"/>
    <p:sldId id="431" r:id="rId123"/>
    <p:sldId id="434" r:id="rId124"/>
    <p:sldId id="447" r:id="rId125"/>
    <p:sldId id="435" r:id="rId126"/>
    <p:sldId id="441" r:id="rId127"/>
    <p:sldId id="442" r:id="rId128"/>
    <p:sldId id="444" r:id="rId129"/>
    <p:sldId id="445" r:id="rId130"/>
    <p:sldId id="446" r:id="rId131"/>
    <p:sldId id="448" r:id="rId132"/>
    <p:sldId id="449" r:id="rId133"/>
    <p:sldId id="450" r:id="rId134"/>
    <p:sldId id="451" r:id="rId135"/>
    <p:sldId id="452" r:id="rId136"/>
    <p:sldId id="432" r:id="rId137"/>
    <p:sldId id="433" r:id="rId138"/>
    <p:sldId id="279"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FF"/>
    <a:srgbClr val="944585"/>
    <a:srgbClr val="AFECED"/>
    <a:srgbClr val="FF00CD"/>
    <a:srgbClr val="00CC7A"/>
    <a:srgbClr val="B2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6/9/2020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6/9/2020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513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Previous approach:</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t>Seed 1 and Seed 3: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t>Seed 2: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a:t>
            </a:r>
            <a:r>
              <a:rPr lang="en-US"/>
              <a:t>time period.) </a:t>
            </a:r>
            <a:endParaRPr lang="en-US" dirty="0"/>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BCF7EF-F764-457C-A0F2-67B5EA18A0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89859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3626</TotalTime>
  <Words>4661</Words>
  <Application>Microsoft Office PowerPoint</Application>
  <PresentationFormat>Widescreen</PresentationFormat>
  <Paragraphs>1069</Paragraphs>
  <Slides>138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138</vt:i4>
      </vt:variant>
    </vt:vector>
  </HeadingPairs>
  <TitlesOfParts>
    <vt:vector size="144"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New approach for Question 2 (Comparison)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310</cp:revision>
  <dcterms:created xsi:type="dcterms:W3CDTF">2020-04-21T09:35:12Z</dcterms:created>
  <dcterms:modified xsi:type="dcterms:W3CDTF">2020-06-09T22:01:57Z</dcterms:modified>
</cp:coreProperties>
</file>